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10/04/2024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10.04.2024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MÄRTS </a:t>
            </a: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2024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03.2024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andmed on seisuga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10.04.2024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285 000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769 125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+0,3%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655 000 €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+19%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1" y="1493804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-20%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9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919714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349 000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(oktoober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246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282 500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2023): -19%</a:t>
            </a:r>
            <a:endParaRPr kumimoji="0" lang="et-EE" altLang="et-EE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+251%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53%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165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+3%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+115%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2011): +243%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2023): -9%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5" y="1672750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2024):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52101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381%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219 835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4" y="156122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193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31" y="939069"/>
            <a:ext cx="8280000" cy="56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1" y="869861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III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kvartal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-3%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260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üleeelmise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" y="987467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0" y="938460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+574%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72 500 €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67" y="987467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2024): -10%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5" y="1117288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0" y="1106529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9047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8" y="1070142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5" y="1661992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120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1" y="1651234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70820</TotalTime>
  <Words>2004</Words>
  <Application>Microsoft Office PowerPoint</Application>
  <PresentationFormat>On-screen Show (4:3)</PresentationFormat>
  <Paragraphs>247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MÄRTS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3702</cp:revision>
  <cp:lastPrinted>2018-12-04T11:42:09Z</cp:lastPrinted>
  <dcterms:created xsi:type="dcterms:W3CDTF">2014-02-26T11:52:42Z</dcterms:created>
  <dcterms:modified xsi:type="dcterms:W3CDTF">2024-04-10T10:40:46Z</dcterms:modified>
</cp:coreProperties>
</file>