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07/11/2023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7.11.2023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OKTOOBER 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(10.2023 andmed on seisuga 07.11.2023),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+275%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302 000 €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125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120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+239%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275 000 €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tehinguhinna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101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5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+639%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32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-1%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+455%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584 000 €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+16%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+354%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505 000 €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+2%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44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493804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-3%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+334%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610 000 €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59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2023): -14%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+276%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390 000 €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-7%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37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</a:t>
            </a:r>
            <a:r>
              <a:rPr lang="et-EE" altLang="et-EE" sz="1200" smtClean="0">
                <a:latin typeface="Helvetica" panose="020B0604020202020204" pitchFamily="34" charset="0"/>
                <a:cs typeface="Helvetica" panose="020B0604020202020204" pitchFamily="34" charset="0"/>
              </a:rPr>
              <a:t>: 28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02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833653"/>
            <a:ext cx="9000000" cy="54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(märts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(aprill 2023):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+21%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90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4" y="1472290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+62%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2022): -9%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+262%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-47%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+199%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+1%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1" y="1579412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117%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67 999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3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52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6" y="1579412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4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+489%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8" y="1618961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+427%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02" y="146153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89826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641%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73 500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7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+463%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54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5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142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59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+312%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84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+475%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440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smtClean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6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-49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+10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18" y="971343"/>
            <a:ext cx="7920000" cy="53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+277%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106 000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1" y="880619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1" y="12700"/>
            <a:ext cx="90471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II kvartal):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+14%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+270%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kvartaliga: +21%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 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19" y="901406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89 000 €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17" y="1016000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IV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91" y="880619"/>
            <a:ext cx="8640000" cy="5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-21%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1 200 000 €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20032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420 000 €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62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56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18" y="1106529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972 000 €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57" y="1103511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90471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+50%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septembri kalleim tehing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oli: 3 742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200 €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septembri tehingute arv: 10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oktoobri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2023 </a:t>
            </a:r>
            <a:r>
              <a:rPr lang="et-EE" altLang="et-EE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andmed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(tehingute </a:t>
            </a:r>
            <a:r>
              <a:rPr lang="et-EE" altLang="et-EE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hindasid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puudutavad </a:t>
            </a:r>
            <a:r>
              <a:rPr lang="et-EE" altLang="et-EE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andmed kuvatakse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Maa-ameti hinnastatistikas juhul</a:t>
            </a:r>
            <a:r>
              <a:rPr lang="et-EE" altLang="et-EE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, kui on toimunud vähemalt 5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76" y="1133997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674 000 €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664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679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61" y="1672749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-9%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+250%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674 000 €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143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0" y="1640476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70350</TotalTime>
  <Words>2024</Words>
  <Application>Microsoft Office PowerPoint</Application>
  <PresentationFormat>On-screen Show (4:3)</PresentationFormat>
  <Paragraphs>248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OKTOOBER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3532</cp:revision>
  <cp:lastPrinted>2018-12-04T11:42:09Z</cp:lastPrinted>
  <dcterms:created xsi:type="dcterms:W3CDTF">2014-02-26T11:52:42Z</dcterms:created>
  <dcterms:modified xsi:type="dcterms:W3CDTF">2023-11-07T16:47:25Z</dcterms:modified>
</cp:coreProperties>
</file>