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11.09.2023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AUGUST 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(08.2023 andmed on seisuga 11.09.2023),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+305%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354 700 €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126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1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+253%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312 290 €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101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+608%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782 700 €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1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-17%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+363%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551 687 €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1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+336%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419 000 €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-3%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450774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-9%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+306%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390 000 €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-19%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+247%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575 000 €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</a:t>
            </a:r>
            <a:r>
              <a:rPr lang="et-EE" altLang="et-EE" sz="1200" smtClean="0">
                <a:latin typeface="Helvetica" panose="020B0604020202020204" pitchFamily="34" charset="0"/>
                <a:cs typeface="Helvetica" panose="020B0604020202020204" pitchFamily="34" charset="0"/>
              </a:rPr>
              <a:t>: 30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802815"/>
            <a:ext cx="9000000" cy="54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(märts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(aprill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+254%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62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2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+57%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-12%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+250%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lang="et-EE" altLang="et-EE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-6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-43%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+223%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+20%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569660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45077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17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+372%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+42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4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+364%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-29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125 000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8" y="1673338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+387%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16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+695%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47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59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-33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+365%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47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0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266%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186 175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84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-44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10" y="917553"/>
            <a:ext cx="7920000" cy="53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129 000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4" y="832927"/>
            <a:ext cx="8640000" cy="587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II kvartal):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+205%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 kalleim tehing: 64 990 €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kvartali tehingute arv: 4*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tehingute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puudutavad andmed kuvatakse Maa-ameti hinnastatistikas vaid juhul, kui on toimunud vähemalt 5 </a:t>
            </a: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89" y="1144900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+253%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0" y="1016000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+557%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84" y="865201"/>
            <a:ext cx="8640000" cy="58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1 250 000 €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-43%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1 100 000 €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95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8" y="1095772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-50%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-38%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550 000 €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0" y="1200329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9047182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-60%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 kuuga* 2023: +173%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juuli tehingute arv: 6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augusti tehingute arv: 2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juuli 2023 seisuga (tehingute </a:t>
            </a:r>
            <a:r>
              <a:rPr lang="et-EE" altLang="et-EE"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puudutavad andmed kuvatakse Maa-ameti hinnastatistikas vaid juhul, kui on toimunud vähemalt 5 </a:t>
            </a:r>
            <a:r>
              <a:rPr lang="et-EE" altLang="et-EE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tehingut)</a:t>
            </a:r>
            <a:endParaRPr lang="et-EE" altLang="et-EE" sz="105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5" y="1128045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782 700 €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641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682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1" y="1754326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+247%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630 000 €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+0,1%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19" y="1651235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70087</TotalTime>
  <Words>2044</Words>
  <Application>Microsoft Office PowerPoint</Application>
  <PresentationFormat>On-screen Show (4:3)</PresentationFormat>
  <Paragraphs>251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AUGUST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3468</cp:revision>
  <cp:lastPrinted>2018-12-04T11:42:09Z</cp:lastPrinted>
  <dcterms:created xsi:type="dcterms:W3CDTF">2014-02-26T11:52:42Z</dcterms:created>
  <dcterms:modified xsi:type="dcterms:W3CDTF">2023-09-11T10:49:34Z</dcterms:modified>
</cp:coreProperties>
</file>