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312" r:id="rId3"/>
    <p:sldId id="311" r:id="rId4"/>
    <p:sldId id="258" r:id="rId5"/>
    <p:sldId id="259" r:id="rId6"/>
    <p:sldId id="261" r:id="rId7"/>
    <p:sldId id="262" r:id="rId8"/>
    <p:sldId id="264" r:id="rId9"/>
    <p:sldId id="265" r:id="rId10"/>
    <p:sldId id="30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5" r:id="rId20"/>
    <p:sldId id="279" r:id="rId21"/>
    <p:sldId id="280" r:id="rId22"/>
    <p:sldId id="281" r:id="rId23"/>
    <p:sldId id="307" r:id="rId24"/>
    <p:sldId id="28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2" r:id="rId33"/>
    <p:sldId id="293" r:id="rId34"/>
    <p:sldId id="294" r:id="rId35"/>
    <p:sldId id="308" r:id="rId3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7.02.2023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JAANUAR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(01.2023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andmed on seisuga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07.02.2023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+197%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548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1" y="1586688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+295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314 500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84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2022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267 900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983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558351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780 200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+16%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493 500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4" y="1386229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444 000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0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779862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264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302 800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+23%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5" y="1472851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+46%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-18%</a:t>
            </a:r>
            <a:endParaRPr kumimoji="0" lang="et-EE" altLang="et-E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228%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-18%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-61%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+118%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-30%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1" y="1569660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2" y="1472851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8" y="1396986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8" y="1472851"/>
            <a:ext cx="7920000" cy="53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-34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7" y="1472851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49" y="1654282"/>
            <a:ext cx="8280000" cy="505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219 000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73" y="1396986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67273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0" y="1472851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401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69%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69" y="1396986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8" y="1472851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-28%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+254%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dets. 2022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110 000 €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dets. 2022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tehinguhind (tehingute hindasid puudutavad andmed kuvatakse Maa-ameti hinnastatistikas vaid juhul, kui on toimunud vähemalt 5 tehingut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84" y="1717630"/>
            <a:ext cx="7560000" cy="514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5" y="1100433"/>
            <a:ext cx="7768800" cy="528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66" y="1472851"/>
            <a:ext cx="7920000" cy="538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+395%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8" y="1124108"/>
            <a:ext cx="8640000" cy="527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12700"/>
            <a:ext cx="74227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 kvartal): 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+224%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tehing: 65 000 €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2022 II kvartali andmed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(andmed (tehingute hindasid puudutavad andmed kuvatakse Maa-ameti hinnastatistikas vaid juhul, kui on toimunud vähemalt 5 tehingut)</a:t>
            </a:r>
            <a:endParaRPr lang="et-EE" altLang="et-EE" sz="10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59" y="1366917"/>
            <a:ext cx="8640000" cy="526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+0,04%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04" y="1253202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+559%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41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3" y="1220929"/>
            <a:ext cx="8640000" cy="52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904295"/>
            <a:ext cx="9000000" cy="548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-20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760 000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62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9" y="1074256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760 000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48" y="1085014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82511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vs aprill 2022): +45%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 (nov. 2021 vs nov. 2022): 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4*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tehingute hindasid puudutavad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andmed kuvatakse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Maa-ameti hinnastatistikas vaid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juhul, kui on toimunud vähemalt 5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375470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(detsember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+284%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983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1629718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69446</TotalTime>
  <Words>2082</Words>
  <Application>Microsoft Office PowerPoint</Application>
  <PresentationFormat>On-screen Show (4:3)</PresentationFormat>
  <Paragraphs>251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JAANUAR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3230</cp:revision>
  <cp:lastPrinted>2018-12-04T11:42:09Z</cp:lastPrinted>
  <dcterms:created xsi:type="dcterms:W3CDTF">2014-02-26T11:52:42Z</dcterms:created>
  <dcterms:modified xsi:type="dcterms:W3CDTF">2023-02-07T11:56:49Z</dcterms:modified>
</cp:coreProperties>
</file>